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6416" autoAdjust="0"/>
  </p:normalViewPr>
  <p:slideViewPr>
    <p:cSldViewPr>
      <p:cViewPr varScale="1">
        <p:scale>
          <a:sx n="106" d="100"/>
          <a:sy n="106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D3306-32A9-4947-BBDA-90CF83627393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07311-7259-42C6-A064-9CC6BB7A2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07311-7259-42C6-A064-9CC6BB7A2A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07311-7259-42C6-A064-9CC6BB7A2A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2867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C3EFF2C-367F-4751-86E4-FE0AE7F221F1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4AFB8-3784-4AB9-BC09-B0E5F24955D9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6470A0-F952-4FFD-935F-B6B58BD05F4E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E3DF28-8658-4F98-8F7E-0822489D26EA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FE4F8-2A4B-48B1-9549-771D583E8B54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64FADF-247B-4916-8D93-BCED1349136B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0B59C-9039-45E9-BBF1-85DFEAC6F764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8C2030-D684-4577-827F-D74E5E301D38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D22A7C-EC78-4BA1-BC1A-2BCE30B9D194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1E7AD7-6B3B-4132-95CF-9288DA701937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B654F4-2F1C-4B0B-9398-71BF57C914EE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765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10A9F4F2-D7B4-481E-AFD1-D64DEDADCEBA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M. Loeffler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9298FFF-752E-4953-AD99-DCD3F1CCA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HSUV Example Change Scenario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 by step discussion of how the requirements change scenario plays out in the example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FABFD3-EF08-4FA4-97A1-0EE2129AC3FC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HSUV model including requirements and structure elements exists</a:t>
            </a:r>
          </a:p>
          <a:p>
            <a:r>
              <a:rPr lang="en-US" dirty="0" smtClean="0"/>
              <a:t>Model elements are at initial versions</a:t>
            </a:r>
          </a:p>
          <a:p>
            <a:r>
              <a:rPr lang="en-US" dirty="0" smtClean="0"/>
              <a:t>Model is fully “released”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ocked so no edits can be done without creating a new version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E300-1C1D-4FDF-9F23-77E2F56219D9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– Change Requirements to 2016 ULEV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Marketing opens change request</a:t>
            </a:r>
          </a:p>
          <a:p>
            <a:pPr lvl="1"/>
            <a:r>
              <a:rPr lang="en-US" sz="1600" dirty="0" smtClean="0"/>
              <a:t>Need to change vehicle to meet 2016 ULEV standards</a:t>
            </a:r>
          </a:p>
          <a:p>
            <a:pPr lvl="1"/>
            <a:r>
              <a:rPr lang="en-US" sz="1600" dirty="0" smtClean="0"/>
              <a:t>Change request has problem item REQ-000144/A attached</a:t>
            </a:r>
          </a:p>
          <a:p>
            <a:pPr lvl="1"/>
            <a:r>
              <a:rPr lang="en-US" sz="1600" dirty="0" smtClean="0"/>
              <a:t>Change request has reference item </a:t>
            </a:r>
            <a:r>
              <a:rPr lang="en-US" sz="1600" dirty="0" smtClean="0"/>
              <a:t>AMG54556/001 </a:t>
            </a:r>
            <a:r>
              <a:rPr lang="en-US" sz="1600" dirty="0" smtClean="0"/>
              <a:t>attached (this is the </a:t>
            </a:r>
            <a:r>
              <a:rPr lang="en-US" sz="1600" dirty="0" smtClean="0"/>
              <a:t>total product context</a:t>
            </a:r>
            <a:r>
              <a:rPr lang="en-US" sz="1600" dirty="0" smtClean="0"/>
              <a:t>, </a:t>
            </a:r>
            <a:r>
              <a:rPr lang="en-US" sz="1600" dirty="0" err="1" smtClean="0"/>
              <a:t>unconfigured</a:t>
            </a:r>
            <a:r>
              <a:rPr lang="en-US" sz="1600" dirty="0" smtClean="0"/>
              <a:t> for this step)</a:t>
            </a:r>
          </a:p>
          <a:p>
            <a:r>
              <a:rPr lang="en-US" sz="1800" dirty="0" smtClean="0"/>
              <a:t>Released REQ-000144/A is revised to begin work on version “B”</a:t>
            </a:r>
          </a:p>
          <a:p>
            <a:r>
              <a:rPr lang="en-US" sz="1800" dirty="0" smtClean="0"/>
              <a:t>When version “B” is finished it is released, then next higher assembly (REQ-000181/A) is revised to include this new version, and released</a:t>
            </a:r>
          </a:p>
          <a:p>
            <a:pPr lvl="1"/>
            <a:r>
              <a:rPr lang="en-US" sz="1600" dirty="0" smtClean="0"/>
              <a:t>Same sequence for each level to the top of the requirements tree (</a:t>
            </a:r>
            <a:r>
              <a:rPr lang="en-US" sz="1600" dirty="0" smtClean="0"/>
              <a:t>AKY251614/001 becomes AKY251614/002)</a:t>
            </a:r>
          </a:p>
          <a:p>
            <a:pPr lvl="1"/>
            <a:r>
              <a:rPr lang="en-US" sz="1600" dirty="0" smtClean="0"/>
              <a:t>Revise the product context (AMG54556/001, swap in the new version of the requirements (AKY251614/002), but do not yet release it, since the design must also be changed</a:t>
            </a:r>
            <a:endParaRPr lang="en-US" sz="1600" dirty="0" smtClean="0"/>
          </a:p>
          <a:p>
            <a:r>
              <a:rPr lang="en-US" sz="1800" dirty="0" err="1" smtClean="0"/>
              <a:t>Postcondition</a:t>
            </a:r>
            <a:r>
              <a:rPr lang="en-US" sz="1800" dirty="0" smtClean="0"/>
              <a:t> – </a:t>
            </a:r>
            <a:r>
              <a:rPr lang="en-US" sz="1800" dirty="0" smtClean="0"/>
              <a:t>Released </a:t>
            </a:r>
            <a:r>
              <a:rPr lang="en-US" sz="1800" dirty="0" smtClean="0"/>
              <a:t>context now </a:t>
            </a:r>
            <a:r>
              <a:rPr lang="en-US" sz="1800" dirty="0" smtClean="0"/>
              <a:t>has AKY251614/002</a:t>
            </a:r>
            <a:r>
              <a:rPr lang="en-US" sz="1800" dirty="0" smtClean="0"/>
              <a:t>, REQ-000181/B, REQ-000144/B, </a:t>
            </a:r>
            <a:r>
              <a:rPr lang="en-US" sz="1800" dirty="0" smtClean="0"/>
              <a:t>AMG54556/002 is in working state, rest </a:t>
            </a:r>
            <a:r>
              <a:rPr lang="en-US" sz="1800" dirty="0" smtClean="0"/>
              <a:t>are not changed.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D7C4-C992-4961-AD2B-26E359F31B87}" type="datetime1">
              <a:rPr lang="en-US" smtClean="0"/>
              <a:pPr/>
              <a:t>1/26/2011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Change Design to Meet Revised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Original change request remains open, related structure items must be fixed to meet the revised requirement</a:t>
            </a:r>
          </a:p>
          <a:p>
            <a:pPr lvl="1"/>
            <a:r>
              <a:rPr lang="en-US" sz="1200" dirty="0" smtClean="0"/>
              <a:t>Follow the &lt;&lt;satisfy&gt;&gt; link from REQ-000144/A to find </a:t>
            </a:r>
            <a:r>
              <a:rPr lang="en-US" sz="1200" dirty="0" err="1" smtClean="0"/>
              <a:t>PowerSubsystem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cs typeface="+mn-cs"/>
              </a:rPr>
              <a:t>AMG60104/001, add it to the list of problem items on the change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cs typeface="+mn-cs"/>
              </a:rPr>
              <a:t>request</a:t>
            </a:r>
            <a:endParaRPr lang="en-US" sz="12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r>
              <a:rPr lang="en-US" sz="1200" dirty="0" smtClean="0"/>
              <a:t>Revise released AMG60104/001 to version 002 and begin changes to meet new requirement</a:t>
            </a:r>
          </a:p>
          <a:p>
            <a:pPr lvl="1"/>
            <a:r>
              <a:rPr lang="en-US" sz="1200" dirty="0" smtClean="0"/>
              <a:t>Create new versions of </a:t>
            </a:r>
            <a:r>
              <a:rPr lang="en-US" sz="1200" dirty="0" err="1" smtClean="0"/>
              <a:t>PowerControlUnit</a:t>
            </a:r>
            <a:r>
              <a:rPr lang="en-US" sz="1200" dirty="0" smtClean="0"/>
              <a:t>, </a:t>
            </a:r>
            <a:r>
              <a:rPr lang="en-US" sz="1200" dirty="0" err="1" smtClean="0"/>
              <a:t>FuelTankAssembly</a:t>
            </a:r>
            <a:r>
              <a:rPr lang="en-US" sz="1200" dirty="0" smtClean="0"/>
              <a:t>, </a:t>
            </a:r>
            <a:r>
              <a:rPr lang="en-US" sz="1200" dirty="0" err="1" smtClean="0"/>
              <a:t>ApplicationSoftware</a:t>
            </a:r>
            <a:r>
              <a:rPr lang="en-US" sz="1200" dirty="0" smtClean="0"/>
              <a:t> and Calibrations to meet new requirement</a:t>
            </a:r>
          </a:p>
          <a:p>
            <a:pPr lvl="2"/>
            <a:r>
              <a:rPr lang="en-US" sz="1050" dirty="0" smtClean="0"/>
              <a:t>Attach each original version to the change request as problem items (NOTE: This could have been done when the initial change request was created by following the links from the requirement that was attached)</a:t>
            </a:r>
          </a:p>
          <a:p>
            <a:pPr lvl="2"/>
            <a:r>
              <a:rPr lang="en-US" sz="1050" dirty="0" smtClean="0"/>
              <a:t>Attach the revised versions as solution items</a:t>
            </a:r>
          </a:p>
          <a:p>
            <a:pPr lvl="2"/>
            <a:r>
              <a:rPr lang="en-US" sz="1050" dirty="0" smtClean="0"/>
              <a:t>NOTE: </a:t>
            </a:r>
            <a:r>
              <a:rPr lang="en-US" sz="1050" dirty="0" err="1" smtClean="0"/>
              <a:t>ApplicationSoftware</a:t>
            </a:r>
            <a:r>
              <a:rPr lang="en-US" sz="1050" dirty="0" smtClean="0"/>
              <a:t> and Calibrations</a:t>
            </a:r>
            <a:r>
              <a:rPr lang="en-US" sz="1050" baseline="0" dirty="0" smtClean="0"/>
              <a:t> should probably be further decomposed and the change should roll down to internal items inside them, such as a specific version of a specific software component, etc. to illustrate the ALM connectivity to the context</a:t>
            </a:r>
            <a:endParaRPr lang="en-US" sz="1050" dirty="0" smtClean="0"/>
          </a:p>
          <a:p>
            <a:pPr lvl="1"/>
            <a:r>
              <a:rPr lang="en-US" sz="1200" dirty="0" smtClean="0"/>
              <a:t>Release all the new versions, replace original versions in AMG60104/002 and release it</a:t>
            </a:r>
          </a:p>
          <a:p>
            <a:pPr lvl="1"/>
            <a:r>
              <a:rPr lang="en-US" sz="1200" dirty="0" smtClean="0"/>
              <a:t>Change top </a:t>
            </a:r>
            <a:r>
              <a:rPr lang="en-US" sz="1200" dirty="0" smtClean="0"/>
              <a:t>structure </a:t>
            </a:r>
            <a:r>
              <a:rPr lang="en-US" sz="1200" dirty="0" err="1" smtClean="0"/>
              <a:t>HybridSUV</a:t>
            </a:r>
            <a:r>
              <a:rPr lang="en-US" sz="1200" dirty="0" smtClean="0"/>
              <a:t> assembly </a:t>
            </a:r>
            <a:r>
              <a:rPr lang="en-US" sz="1200" dirty="0" smtClean="0"/>
              <a:t>(AMG60112/001) </a:t>
            </a:r>
            <a:r>
              <a:rPr lang="en-US" sz="1200" dirty="0" smtClean="0"/>
              <a:t>to include new </a:t>
            </a:r>
            <a:r>
              <a:rPr lang="en-US" sz="1200" dirty="0" err="1" smtClean="0"/>
              <a:t>PowerSubsystem</a:t>
            </a:r>
            <a:r>
              <a:rPr lang="en-US" sz="1200" dirty="0" smtClean="0"/>
              <a:t> version and release </a:t>
            </a:r>
            <a:r>
              <a:rPr lang="en-US" sz="1200" dirty="0" smtClean="0"/>
              <a:t>it</a:t>
            </a:r>
          </a:p>
          <a:p>
            <a:pPr lvl="1"/>
            <a:r>
              <a:rPr lang="en-US" sz="1200" dirty="0" smtClean="0"/>
              <a:t>S</a:t>
            </a:r>
            <a:r>
              <a:rPr lang="en-US" sz="1200" dirty="0" smtClean="0"/>
              <a:t>wap the new version into the working version of the product context (AMG54556/002) and release it</a:t>
            </a:r>
            <a:endParaRPr lang="en-US" sz="1200" dirty="0" smtClean="0"/>
          </a:p>
          <a:p>
            <a:r>
              <a:rPr lang="en-US" sz="1600" dirty="0" smtClean="0"/>
              <a:t>Close the change request as complete</a:t>
            </a:r>
          </a:p>
          <a:p>
            <a:pPr lvl="1"/>
            <a:r>
              <a:rPr lang="en-US" sz="1200" dirty="0" smtClean="0"/>
              <a:t>This step may be automatic based on how the change request system is configured to handle closing of the change based on release of the solution items.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B344-FA88-4F41-99BF-429A6ECEAFF2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– Change Requirements to add Variant for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Marketing opens change request</a:t>
            </a:r>
          </a:p>
          <a:p>
            <a:pPr lvl="1"/>
            <a:r>
              <a:rPr lang="en-US" sz="1600" dirty="0" smtClean="0"/>
              <a:t>Need to change vehicle to meet 2016 ULEV standards in two different markets, US and EU, using two variants</a:t>
            </a:r>
          </a:p>
          <a:p>
            <a:pPr lvl="1"/>
            <a:r>
              <a:rPr lang="en-US" sz="1600" dirty="0" smtClean="0"/>
              <a:t>Change request has problem item REQ-000144/B attached</a:t>
            </a:r>
          </a:p>
          <a:p>
            <a:pPr lvl="1"/>
            <a:r>
              <a:rPr lang="en-US" sz="1600" dirty="0" smtClean="0"/>
              <a:t>Change request has reference item </a:t>
            </a:r>
            <a:r>
              <a:rPr lang="en-US" sz="1600" dirty="0" smtClean="0"/>
              <a:t>AMG54556/002 </a:t>
            </a:r>
            <a:r>
              <a:rPr lang="en-US" sz="1600" dirty="0" smtClean="0"/>
              <a:t>attached (this is the </a:t>
            </a:r>
            <a:r>
              <a:rPr lang="en-US" sz="1600" dirty="0" smtClean="0"/>
              <a:t>product context</a:t>
            </a:r>
            <a:r>
              <a:rPr lang="en-US" sz="1600" dirty="0" smtClean="0"/>
              <a:t>, configuration</a:t>
            </a:r>
            <a:r>
              <a:rPr lang="en-US" sz="1600" baseline="0" dirty="0" smtClean="0"/>
              <a:t> options are to be added in this step</a:t>
            </a:r>
            <a:r>
              <a:rPr lang="en-US" sz="1600" dirty="0" smtClean="0"/>
              <a:t>)</a:t>
            </a:r>
          </a:p>
          <a:p>
            <a:r>
              <a:rPr lang="en-US" sz="1800" dirty="0" smtClean="0"/>
              <a:t>Released REQ-000144/B</a:t>
            </a:r>
            <a:r>
              <a:rPr lang="en-US" sz="1800" baseline="0" dirty="0" smtClean="0"/>
              <a:t> is OK as written so no change</a:t>
            </a:r>
            <a:endParaRPr lang="en-US" sz="1800" dirty="0" smtClean="0"/>
          </a:p>
          <a:p>
            <a:r>
              <a:rPr lang="en-US" sz="1800" dirty="0" smtClean="0"/>
              <a:t>The next higher assembly (REQ-000181/B) must be revised to add the variant expression on the two instances of the REQ-000144/B requirement, one for each of US and EU markets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top requirement context </a:t>
            </a:r>
            <a:r>
              <a:rPr lang="en-US" sz="1600" baseline="0" dirty="0" smtClean="0"/>
              <a:t>must </a:t>
            </a:r>
            <a:r>
              <a:rPr lang="en-US" sz="1600" baseline="0" dirty="0" smtClean="0"/>
              <a:t>be revised to include the new variant enabled </a:t>
            </a:r>
            <a:r>
              <a:rPr lang="en-US" sz="1600" baseline="0" dirty="0" smtClean="0"/>
              <a:t>REQ-000181/C </a:t>
            </a:r>
            <a:r>
              <a:rPr lang="en-US" sz="1600" dirty="0" smtClean="0"/>
              <a:t>(</a:t>
            </a:r>
            <a:r>
              <a:rPr lang="en-US" sz="1600" dirty="0" smtClean="0"/>
              <a:t>AKY251614/002)</a:t>
            </a:r>
            <a:endParaRPr lang="en-US" sz="1600" baseline="0" dirty="0" smtClean="0"/>
          </a:p>
          <a:p>
            <a:pPr lvl="1"/>
            <a:r>
              <a:rPr lang="en-US" sz="1600" baseline="0" dirty="0" smtClean="0"/>
              <a:t>Product context must </a:t>
            </a:r>
            <a:r>
              <a:rPr lang="en-US" sz="1600" baseline="0" dirty="0" smtClean="0"/>
              <a:t>be setup to expose the US or EU region option to be set </a:t>
            </a:r>
            <a:r>
              <a:rPr lang="en-US" sz="1600" dirty="0" smtClean="0"/>
              <a:t>(</a:t>
            </a:r>
            <a:r>
              <a:rPr lang="en-US" sz="1600" dirty="0" smtClean="0"/>
              <a:t>AMG54556/002)</a:t>
            </a:r>
            <a:endParaRPr lang="en-US" sz="1600" dirty="0" smtClean="0"/>
          </a:p>
          <a:p>
            <a:r>
              <a:rPr lang="en-US" sz="1800" dirty="0" err="1" smtClean="0"/>
              <a:t>Postcondition</a:t>
            </a:r>
            <a:r>
              <a:rPr lang="en-US" sz="1800" dirty="0" smtClean="0"/>
              <a:t> – Released requirements context now has AKY251614/003</a:t>
            </a:r>
            <a:r>
              <a:rPr lang="en-US" sz="1800" baseline="0" dirty="0" smtClean="0"/>
              <a:t> and </a:t>
            </a:r>
            <a:r>
              <a:rPr lang="en-US" sz="1800" dirty="0" smtClean="0"/>
              <a:t>REQ-000181/C, </a:t>
            </a:r>
            <a:r>
              <a:rPr lang="en-US" sz="1800" dirty="0" smtClean="0"/>
              <a:t>AMG54556/002 is in working status, rest </a:t>
            </a:r>
            <a:r>
              <a:rPr lang="en-US" sz="1800" dirty="0" smtClean="0"/>
              <a:t>are not changed.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D7E1-32E9-4349-A3C7-764835AA7DEA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Change Design to Meet Revised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NOTE: This change request cannot be cleanly handled with current </a:t>
            </a:r>
            <a:r>
              <a:rPr lang="en-US" sz="1400" dirty="0" err="1" smtClean="0"/>
              <a:t>Teamcenter</a:t>
            </a:r>
            <a:r>
              <a:rPr lang="en-US" sz="1400" dirty="0" smtClean="0"/>
              <a:t> (v8.3.0.3), the links are not in context of the usage so there cannot be two different destination items based on the variant of REQ-000144/B selected</a:t>
            </a:r>
          </a:p>
          <a:p>
            <a:r>
              <a:rPr lang="en-US" sz="1400" dirty="0" smtClean="0"/>
              <a:t>Original change request remains open, related structure items must be fixed to meet the revised requirement</a:t>
            </a:r>
          </a:p>
          <a:p>
            <a:pPr lvl="1"/>
            <a:r>
              <a:rPr lang="en-US" sz="1200" dirty="0" smtClean="0"/>
              <a:t>Follow the &lt;&lt;satisfy&gt;&gt; link from REQ-000144/B to find </a:t>
            </a:r>
            <a:r>
              <a:rPr lang="en-US" sz="1200" dirty="0" err="1" smtClean="0"/>
              <a:t>PowerSubsystem</a:t>
            </a:r>
            <a:r>
              <a:rPr lang="en-US" sz="1200" dirty="0" smtClean="0"/>
              <a:t> </a:t>
            </a:r>
            <a:r>
              <a:rPr lang="en-US" sz="1200" dirty="0" smtClean="0"/>
              <a:t>AMG60104/002, </a:t>
            </a:r>
            <a:r>
              <a:rPr lang="en-US" sz="1200" dirty="0" smtClean="0"/>
              <a:t>add it to the list of problem items on the change request</a:t>
            </a:r>
            <a:endParaRPr lang="en-US" sz="1200" dirty="0" smtClean="0"/>
          </a:p>
          <a:p>
            <a:pPr lvl="1"/>
            <a:r>
              <a:rPr lang="en-US" sz="1200" dirty="0" smtClean="0"/>
              <a:t>Revise released </a:t>
            </a:r>
            <a:r>
              <a:rPr lang="en-US" sz="1200" dirty="0" smtClean="0"/>
              <a:t>AMG60104/002 </a:t>
            </a:r>
            <a:r>
              <a:rPr lang="en-US" sz="1200" dirty="0" smtClean="0"/>
              <a:t>to version </a:t>
            </a:r>
            <a:r>
              <a:rPr lang="en-US" sz="1200" dirty="0" smtClean="0"/>
              <a:t>003 </a:t>
            </a:r>
            <a:r>
              <a:rPr lang="en-US" sz="1200" dirty="0" smtClean="0"/>
              <a:t>and begin changes to meet new requirement</a:t>
            </a:r>
          </a:p>
          <a:p>
            <a:pPr lvl="1"/>
            <a:r>
              <a:rPr lang="en-US" sz="1200" dirty="0" smtClean="0"/>
              <a:t>Create new versions of </a:t>
            </a:r>
            <a:r>
              <a:rPr lang="en-US" sz="1200" dirty="0" err="1" smtClean="0"/>
              <a:t>PowerControlUnit</a:t>
            </a:r>
            <a:r>
              <a:rPr lang="en-US" sz="1200" dirty="0" smtClean="0"/>
              <a:t>, </a:t>
            </a:r>
            <a:r>
              <a:rPr lang="en-US" sz="1200" dirty="0" err="1" smtClean="0"/>
              <a:t>ApplicationSoftware</a:t>
            </a:r>
            <a:r>
              <a:rPr lang="en-US" sz="1200" dirty="0" smtClean="0"/>
              <a:t> and Calibrations to meet new requirement</a:t>
            </a:r>
          </a:p>
          <a:p>
            <a:pPr lvl="2"/>
            <a:r>
              <a:rPr lang="en-US" sz="1050" dirty="0" smtClean="0"/>
              <a:t>Attach each original version to the change request as problem items (NOTE: This could have been done when the initial change request was created by following the links from the requirement that was attached)</a:t>
            </a:r>
          </a:p>
          <a:p>
            <a:pPr lvl="2"/>
            <a:r>
              <a:rPr lang="en-US" sz="1050" dirty="0" smtClean="0"/>
              <a:t>Attach the revised versions as solution items</a:t>
            </a:r>
          </a:p>
          <a:p>
            <a:pPr lvl="2"/>
            <a:r>
              <a:rPr lang="en-US" sz="1050" dirty="0" smtClean="0"/>
              <a:t>To simulate the capability to have links in context of a view, we need to create same</a:t>
            </a:r>
            <a:r>
              <a:rPr lang="en-US" sz="1050" baseline="0" dirty="0" smtClean="0"/>
              <a:t> options and variant expressions here as in the requirements tree to allow the configuration to make correct selections</a:t>
            </a:r>
            <a:endParaRPr lang="en-US" sz="1050" dirty="0" smtClean="0"/>
          </a:p>
          <a:p>
            <a:pPr lvl="1"/>
            <a:r>
              <a:rPr lang="en-US" sz="1200" dirty="0" smtClean="0"/>
              <a:t>Release all the new versions, replace original versions in AMG60104/003 and release it</a:t>
            </a:r>
            <a:endParaRPr lang="en-US" sz="800" dirty="0" smtClean="0"/>
          </a:p>
          <a:p>
            <a:pPr lvl="1"/>
            <a:r>
              <a:rPr lang="en-US" sz="1200" dirty="0" smtClean="0"/>
              <a:t>Change top </a:t>
            </a:r>
            <a:r>
              <a:rPr lang="en-US" sz="1200" dirty="0" smtClean="0"/>
              <a:t>structure </a:t>
            </a:r>
            <a:r>
              <a:rPr lang="en-US" sz="1200" dirty="0" err="1" smtClean="0"/>
              <a:t>HybridSUV</a:t>
            </a:r>
            <a:r>
              <a:rPr lang="en-US" sz="1200" dirty="0" smtClean="0"/>
              <a:t> assembly (AMG60112/002) </a:t>
            </a:r>
            <a:r>
              <a:rPr lang="en-US" sz="1200" dirty="0" smtClean="0"/>
              <a:t>to include new </a:t>
            </a:r>
            <a:r>
              <a:rPr lang="en-US" sz="1200" dirty="0" err="1" smtClean="0"/>
              <a:t>PowerSubsystem</a:t>
            </a:r>
            <a:r>
              <a:rPr lang="en-US" sz="1200" dirty="0" smtClean="0"/>
              <a:t> version and release </a:t>
            </a:r>
            <a:r>
              <a:rPr lang="en-US" sz="1200" dirty="0" smtClean="0"/>
              <a:t>it</a:t>
            </a:r>
          </a:p>
          <a:p>
            <a:pPr lvl="1"/>
            <a:r>
              <a:rPr lang="en-US" sz="1200" dirty="0" smtClean="0"/>
              <a:t>Swap the new version into the working version of the product context (</a:t>
            </a:r>
            <a:r>
              <a:rPr lang="en-US" sz="1200" dirty="0" smtClean="0"/>
              <a:t>AMG54556/003) </a:t>
            </a:r>
            <a:r>
              <a:rPr lang="en-US" sz="1200" dirty="0" smtClean="0"/>
              <a:t>and release </a:t>
            </a:r>
            <a:r>
              <a:rPr lang="en-US" sz="1200" dirty="0" smtClean="0"/>
              <a:t>it</a:t>
            </a:r>
            <a:endParaRPr lang="en-US" sz="1200" dirty="0" smtClean="0"/>
          </a:p>
          <a:p>
            <a:r>
              <a:rPr lang="en-US" sz="1600" dirty="0" smtClean="0"/>
              <a:t>Close the change request as complete</a:t>
            </a:r>
          </a:p>
          <a:p>
            <a:pPr lvl="1"/>
            <a:r>
              <a:rPr lang="en-US" sz="1200" dirty="0" smtClean="0"/>
              <a:t>This step may be automatic based on how the change request system is configured to handle closing of the change based on release of the solution items.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0D71-8694-4FB3-8C92-8C825E0391C1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Loeffler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Configuration</a:t>
            </a:r>
            <a:r>
              <a:rPr lang="en-US" baseline="0" dirty="0" smtClean="0"/>
              <a:t> Capabilities</a:t>
            </a:r>
            <a:r>
              <a:rPr lang="en-US" dirty="0" smtClean="0"/>
              <a:t>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Revision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Effectivity</a:t>
            </a:r>
            <a:endParaRPr lang="en-US" sz="2400" baseline="0" dirty="0" smtClean="0"/>
          </a:p>
          <a:p>
            <a:pPr lvl="1"/>
            <a:r>
              <a:rPr lang="en-US" sz="2000" baseline="0" dirty="0" smtClean="0"/>
              <a:t>In process while a change is taking place, part of the model is in a state of change, other parts are in released state</a:t>
            </a:r>
          </a:p>
          <a:p>
            <a:pPr lvl="1"/>
            <a:r>
              <a:rPr lang="en-US" sz="2000" baseline="0" dirty="0" smtClean="0"/>
              <a:t>Revision </a:t>
            </a:r>
            <a:r>
              <a:rPr lang="en-US" sz="2000" baseline="0" dirty="0" err="1" smtClean="0"/>
              <a:t>effectivity</a:t>
            </a:r>
            <a:r>
              <a:rPr lang="en-US" sz="2000" baseline="0" dirty="0" smtClean="0"/>
              <a:t> can return both the current working version of the complete model as well as the currently released version of the model</a:t>
            </a:r>
          </a:p>
          <a:p>
            <a:r>
              <a:rPr lang="en-US" sz="2400" baseline="0" dirty="0" smtClean="0"/>
              <a:t>Variant </a:t>
            </a:r>
            <a:r>
              <a:rPr lang="en-US" sz="2400" baseline="0" dirty="0" err="1" smtClean="0"/>
              <a:t>Effectivity</a:t>
            </a:r>
            <a:endParaRPr lang="en-US" sz="2400" baseline="0" dirty="0" smtClean="0"/>
          </a:p>
          <a:p>
            <a:pPr lvl="1"/>
            <a:r>
              <a:rPr lang="en-US" sz="2000" baseline="0" dirty="0" smtClean="0"/>
              <a:t>Variant </a:t>
            </a:r>
            <a:r>
              <a:rPr lang="en-US" sz="2000" baseline="0" dirty="0" err="1" smtClean="0"/>
              <a:t>effectivity</a:t>
            </a:r>
            <a:r>
              <a:rPr lang="en-US" sz="2000" baseline="0" dirty="0" smtClean="0"/>
              <a:t> can return the model configured to represent either the US variant or the EU variant</a:t>
            </a:r>
          </a:p>
          <a:p>
            <a:pPr lvl="0"/>
            <a:r>
              <a:rPr lang="en-US" sz="2800" baseline="0" dirty="0" smtClean="0"/>
              <a:t>Baselines</a:t>
            </a:r>
          </a:p>
          <a:p>
            <a:pPr lvl="1"/>
            <a:r>
              <a:rPr lang="en-US" sz="2000" baseline="0" dirty="0" smtClean="0"/>
              <a:t>A baseline in PLM is a special locked (released) version that cannot be further changed (a “stubbed branch”)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DF28-8658-4F98-8F7E-0822489D26EA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</a:t>
            </a:r>
            <a:r>
              <a:rPr lang="en-US" dirty="0" err="1" smtClean="0"/>
              <a:t>Loeffler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8FFF-752E-4953-AD99-DCD3F1CCA4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working_18012011</Template>
  <TotalTime>183</TotalTime>
  <Words>1041</Words>
  <Application>Microsoft Office PowerPoint</Application>
  <PresentationFormat>On-screen Show (4:3)</PresentationFormat>
  <Paragraphs>85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Watermark</vt:lpstr>
      <vt:lpstr>HSUV Example Change Scenario</vt:lpstr>
      <vt:lpstr>Preconditions</vt:lpstr>
      <vt:lpstr>Step 1 – Change Requirements to 2016 ULEV</vt:lpstr>
      <vt:lpstr>Step 2 – Change Design to Meet Revised Requirements</vt:lpstr>
      <vt:lpstr>Step 3 – Change Requirements to add Variant for EU</vt:lpstr>
      <vt:lpstr>Step 4 – Change Design to Meet Revised Requirements</vt:lpstr>
      <vt:lpstr>Key Configuration Capabilities of the Model</vt:lpstr>
    </vt:vector>
  </TitlesOfParts>
  <Company>GM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HSUV Example Change Scenario</dc:title>
  <dc:creator>hz0wyg-e</dc:creator>
  <cp:lastModifiedBy>hz0wyg-e</cp:lastModifiedBy>
  <cp:revision>27</cp:revision>
  <dcterms:created xsi:type="dcterms:W3CDTF">2011-01-24T20:17:15Z</dcterms:created>
  <dcterms:modified xsi:type="dcterms:W3CDTF">2011-01-26T21:20:44Z</dcterms:modified>
</cp:coreProperties>
</file>