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60" r:id="rId4"/>
    <p:sldId id="265" r:id="rId5"/>
    <p:sldId id="261" r:id="rId6"/>
    <p:sldId id="257" r:id="rId7"/>
    <p:sldId id="263" r:id="rId8"/>
    <p:sldId id="269" r:id="rId9"/>
    <p:sldId id="264" r:id="rId10"/>
    <p:sldId id="262" r:id="rId11"/>
    <p:sldId id="266" r:id="rId12"/>
    <p:sldId id="276" r:id="rId13"/>
    <p:sldId id="277" r:id="rId14"/>
    <p:sldId id="267" r:id="rId15"/>
    <p:sldId id="268" r:id="rId16"/>
    <p:sldId id="281" r:id="rId17"/>
    <p:sldId id="278" r:id="rId18"/>
    <p:sldId id="279" r:id="rId19"/>
    <p:sldId id="280" r:id="rId20"/>
    <p:sldId id="270" r:id="rId21"/>
    <p:sldId id="284" r:id="rId22"/>
    <p:sldId id="283" r:id="rId23"/>
    <p:sldId id="272" r:id="rId24"/>
    <p:sldId id="282" r:id="rId25"/>
    <p:sldId id="285" r:id="rId26"/>
    <p:sldId id="286" r:id="rId27"/>
    <p:sldId id="301" r:id="rId28"/>
    <p:sldId id="302" r:id="rId29"/>
    <p:sldId id="288" r:id="rId30"/>
    <p:sldId id="287" r:id="rId31"/>
    <p:sldId id="289" r:id="rId32"/>
    <p:sldId id="290" r:id="rId33"/>
    <p:sldId id="291" r:id="rId34"/>
    <p:sldId id="292" r:id="rId35"/>
    <p:sldId id="293" r:id="rId36"/>
    <p:sldId id="273" r:id="rId37"/>
    <p:sldId id="294" r:id="rId38"/>
    <p:sldId id="274" r:id="rId39"/>
    <p:sldId id="303" r:id="rId40"/>
    <p:sldId id="305" r:id="rId41"/>
    <p:sldId id="295" r:id="rId42"/>
    <p:sldId id="304" r:id="rId43"/>
    <p:sldId id="297" r:id="rId44"/>
    <p:sldId id="298" r:id="rId45"/>
    <p:sldId id="296" r:id="rId46"/>
    <p:sldId id="275" r:id="rId47"/>
    <p:sldId id="271" r:id="rId48"/>
    <p:sldId id="299" r:id="rId49"/>
    <p:sldId id="300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64" autoAdjust="0"/>
  </p:normalViewPr>
  <p:slideViewPr>
    <p:cSldViewPr>
      <p:cViewPr varScale="1">
        <p:scale>
          <a:sx n="96" d="100"/>
          <a:sy n="96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F612-84A0-43BF-8364-806666FBEA49}" type="datetimeFigureOut">
              <a:rPr lang="en-US" smtClean="0"/>
              <a:t>4/15/2011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9EFEF-90D7-4418-8B8C-EE2EFB7BAF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EFEF-90D7-4418-8B8C-EE2EFB7BAF58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B848-AE1F-4848-AE34-156C6E7071B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Preconditions – Step00</a:t>
            </a:r>
          </a:p>
          <a:p>
            <a:r>
              <a:rPr lang="en-US" dirty="0" smtClean="0"/>
              <a:t>AMG54556/001</a:t>
            </a:r>
            <a:r>
              <a:rPr lang="en-US" baseline="0" dirty="0" smtClean="0"/>
              <a:t> Top Level </a:t>
            </a:r>
            <a:r>
              <a:rPr lang="en-US" baseline="0" dirty="0" err="1" smtClean="0"/>
              <a:t>HSUVExample</a:t>
            </a:r>
            <a:r>
              <a:rPr lang="en-US" baseline="0" dirty="0" smtClean="0"/>
              <a:t> released and Open in </a:t>
            </a:r>
            <a:r>
              <a:rPr lang="en-US" baseline="0" dirty="0" err="1" smtClean="0"/>
              <a:t>Teamcenter</a:t>
            </a:r>
            <a:r>
              <a:rPr lang="en-US" baseline="0" dirty="0" smtClean="0"/>
              <a:t> Rich Client Requirements Manager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1 Step0.2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Released REQ-020144/A is </a:t>
            </a:r>
            <a:r>
              <a:rPr lang="en-US" sz="2000" u="sng" dirty="0" smtClean="0"/>
              <a:t>revise</a:t>
            </a:r>
            <a:r>
              <a:rPr lang="en-US" sz="2000" dirty="0" smtClean="0"/>
              <a:t>d to begin work on version “B”</a:t>
            </a:r>
            <a:br>
              <a:rPr lang="en-US" sz="2000" dirty="0" smtClean="0"/>
            </a:br>
            <a:r>
              <a:rPr lang="en-US" sz="2000" dirty="0" err="1" smtClean="0"/>
              <a:t>Teamcenter</a:t>
            </a:r>
            <a:r>
              <a:rPr lang="en-US" sz="2000" dirty="0" smtClean="0"/>
              <a:t> View</a:t>
            </a:r>
            <a:endParaRPr lang="en-US" sz="3600" dirty="0"/>
          </a:p>
        </p:txBody>
      </p:sp>
      <p:pic>
        <p:nvPicPr>
          <p:cNvPr id="4" name="Content Placeholder 3" descr="HSUVExample_AMG54556_001_Step02_Teamcenter_Revi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890" y="1821867"/>
            <a:ext cx="6784220" cy="40826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Step0.3</a:t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/>
              <a:t>When version “B” is finished it is released, then next higher assembly </a:t>
            </a:r>
            <a:r>
              <a:rPr lang="en-US" sz="2000" smtClean="0"/>
              <a:t>(REQ-020181/A</a:t>
            </a:r>
            <a:r>
              <a:rPr lang="en-US" sz="2000" dirty="0" smtClean="0"/>
              <a:t>) is revised to include this new version, and released</a:t>
            </a:r>
            <a:endParaRPr lang="en-US" sz="2400" dirty="0"/>
          </a:p>
        </p:txBody>
      </p:sp>
      <p:pic>
        <p:nvPicPr>
          <p:cNvPr id="6" name="Content Placeholder 5" descr="HSUVExample_AMG54556_001_Step03_Teamcenter_RevB_Repl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6976"/>
            <a:ext cx="8229600" cy="401241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Step0.3</a:t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/>
              <a:t>When version “B” is finished it is released, then next higher assembly </a:t>
            </a:r>
            <a:r>
              <a:rPr lang="en-US" sz="2000" smtClean="0"/>
              <a:t>(REQ-020181/A</a:t>
            </a:r>
            <a:r>
              <a:rPr lang="en-US" sz="2000" dirty="0" smtClean="0"/>
              <a:t>) is revised to include this new version, and released</a:t>
            </a:r>
            <a:endParaRPr lang="en-US" sz="2400" dirty="0"/>
          </a:p>
        </p:txBody>
      </p:sp>
      <p:pic>
        <p:nvPicPr>
          <p:cNvPr id="5" name="Content Placeholder 4" descr="HSUVExample_AMG54556_001_Step03_Teamcenter_RevB_Tex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3862"/>
            <a:ext cx="8229600" cy="3858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Step0.3</a:t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/>
              <a:t>When version “B” is finished it is released, then next higher assembly </a:t>
            </a:r>
            <a:r>
              <a:rPr lang="en-US" sz="2000" smtClean="0"/>
              <a:t>(REQ-020181/A</a:t>
            </a:r>
            <a:r>
              <a:rPr lang="en-US" sz="2000" dirty="0" smtClean="0"/>
              <a:t>) is revised to include this new version, and released</a:t>
            </a:r>
            <a:endParaRPr lang="en-US" sz="2400" dirty="0"/>
          </a:p>
        </p:txBody>
      </p:sp>
      <p:pic>
        <p:nvPicPr>
          <p:cNvPr id="5" name="Content Placeholder 4" descr="HSUVExample_AMG54556_001_Step03_Teamcenter_REQ-020181_B_Rele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6917" y="1600200"/>
            <a:ext cx="499016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Step0.4</a:t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/>
              <a:t>Same sequence for each level to the top of the requirements tree (AKY251614/A) Becomes /B from the change</a:t>
            </a:r>
            <a:endParaRPr lang="en-US" sz="2400" dirty="0"/>
          </a:p>
        </p:txBody>
      </p:sp>
      <p:pic>
        <p:nvPicPr>
          <p:cNvPr id="4" name="Content Placeholder 3" descr="HSUVExample_AMG54556_001_Step04_Teamcenter_AKY251614_B_Rele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9846" y="1600200"/>
            <a:ext cx="640430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Released requirements context now has AMG54556/002, AKY251614/B, REQ-020181/B, REQ-020144/B, rest are not changed</a:t>
            </a:r>
            <a:endParaRPr lang="en-US" sz="2800" dirty="0"/>
          </a:p>
        </p:txBody>
      </p:sp>
      <p:pic>
        <p:nvPicPr>
          <p:cNvPr id="6" name="Content Placeholder 5" descr="HSUVExample_AMG54556_002_Step04_Teamcenter_Comple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8379" y="1600200"/>
            <a:ext cx="676724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Change Request remains open, and has AMG54556/002, AKY251614/B, REQ-020181/B, REQ-020144/B attached as Solution Items</a:t>
            </a:r>
            <a:endParaRPr lang="en-US" sz="2800" dirty="0"/>
          </a:p>
        </p:txBody>
      </p:sp>
      <p:pic>
        <p:nvPicPr>
          <p:cNvPr id="5" name="Content Placeholder 4" descr="HSUVExample_AMG54556_002_Step04_Teamcenter_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3622"/>
            <a:ext cx="8229600" cy="41191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/>
              <a:t>Topcased</a:t>
            </a:r>
            <a:r>
              <a:rPr lang="en-US" sz="2000" dirty="0" smtClean="0"/>
              <a:t> Eco-Friendliness REQ-020181/B</a:t>
            </a:r>
            <a:endParaRPr lang="en-US" sz="2800" dirty="0"/>
          </a:p>
        </p:txBody>
      </p:sp>
      <p:pic>
        <p:nvPicPr>
          <p:cNvPr id="6" name="Content Placeholder 5" descr="Eco-Friendliness id=REQ-020181 version=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144" y="1600200"/>
            <a:ext cx="725971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/>
              <a:t>Topcased</a:t>
            </a:r>
            <a:r>
              <a:rPr lang="en-US" sz="2000" dirty="0" smtClean="0"/>
              <a:t> HSUV Specification AKV251614/B</a:t>
            </a:r>
            <a:endParaRPr lang="en-US" sz="2800" dirty="0"/>
          </a:p>
        </p:txBody>
      </p:sp>
      <p:pic>
        <p:nvPicPr>
          <p:cNvPr id="6" name="Content Placeholder 5" descr="HSUV Specification id=AKY251614 version=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4332"/>
            <a:ext cx="8229600" cy="325769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/>
              <a:t>Topcased</a:t>
            </a:r>
            <a:r>
              <a:rPr lang="en-US" sz="2000" dirty="0" smtClean="0"/>
              <a:t> top level context </a:t>
            </a:r>
            <a:r>
              <a:rPr lang="en-US" sz="2000" dirty="0" err="1" smtClean="0"/>
              <a:t>HSUVExample</a:t>
            </a:r>
            <a:r>
              <a:rPr lang="en-US" sz="2000" dirty="0" smtClean="0"/>
              <a:t> AMG54559/002</a:t>
            </a:r>
            <a:endParaRPr lang="en-US" sz="2800" dirty="0"/>
          </a:p>
        </p:txBody>
      </p:sp>
      <p:pic>
        <p:nvPicPr>
          <p:cNvPr id="6" name="Content Placeholder 5" descr="HSUVExample id=AMG54556 version=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9295" y="1600200"/>
            <a:ext cx="664540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Preconditions – Step00 – </a:t>
            </a:r>
            <a:r>
              <a:rPr lang="en-US" sz="27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Teamcenter</a:t>
            </a:r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View</a:t>
            </a:r>
            <a:endParaRPr lang="en-US" dirty="0" smtClean="0"/>
          </a:p>
        </p:txBody>
      </p:sp>
      <p:pic>
        <p:nvPicPr>
          <p:cNvPr id="7" name="Content Placeholder 6" descr="HSUVExample_AMG54556_001_Step00_Team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8620" y="1600200"/>
            <a:ext cx="6826760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Step1.0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Original change request remains open, related structure items must be fixed to meet the revised requirement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Follow the &lt;&lt;satisfy&gt;&gt; link from REQ-000144/A to find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AMG60104/001, add it to the list of problem items on the change request, add the top level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HybridSUV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(AMG60112/001) item as reference</a:t>
            </a:r>
            <a:endParaRPr lang="en-US" sz="1400" dirty="0" smtClean="0"/>
          </a:p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Revise released AMG60104/001 to version 002 and begin changes to meet new requirement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1 Step 1.0 </a:t>
            </a:r>
            <a:r>
              <a:rPr lang="en-US" sz="2800" dirty="0" err="1" smtClean="0"/>
              <a:t>Teamcenter</a:t>
            </a:r>
            <a:r>
              <a:rPr lang="en-US" sz="2800" dirty="0" smtClean="0"/>
              <a:t> View Showing Problem Items on 00020GMO/001 Change Request</a:t>
            </a:r>
            <a:endParaRPr lang="en-US" sz="2800" dirty="0"/>
          </a:p>
        </p:txBody>
      </p:sp>
      <p:pic>
        <p:nvPicPr>
          <p:cNvPr id="4" name="Content Placeholder 3" descr="HSUVExample_AMG54556_002_Step10_Teamcenter_Tr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1800" y="1613675"/>
            <a:ext cx="7160400" cy="44990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1 Step 1.0 </a:t>
            </a:r>
            <a:r>
              <a:rPr lang="en-US" sz="2800" dirty="0" err="1" smtClean="0"/>
              <a:t>Teamcenter</a:t>
            </a:r>
            <a:r>
              <a:rPr lang="en-US" sz="2800" dirty="0" smtClean="0"/>
              <a:t> View Following &lt;&lt;satisfy&gt;&gt; Relationship from REQ-020144/A to Design </a:t>
            </a:r>
            <a:r>
              <a:rPr lang="en-US" sz="2800" dirty="0" smtClean="0"/>
              <a:t>AMG60104/001</a:t>
            </a:r>
            <a:endParaRPr lang="en-US" sz="2800" dirty="0"/>
          </a:p>
        </p:txBody>
      </p:sp>
      <p:pic>
        <p:nvPicPr>
          <p:cNvPr id="4" name="Content Placeholder 3" descr="HSUVExample_AMG54556_002_Step10_Teamcenter_Tr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1800" y="1600200"/>
            <a:ext cx="716040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Step1.1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new versions of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PowerControlUnit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Hardware,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BoardSupportSoftware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FuelTankAssembly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ApplicationSoftware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Calibrations to meet new requirement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Attach each original version to the change request as problem items (NOTE: This could have been done when the initial change request was created by following the links from the requirement that was attached)</a:t>
            </a:r>
            <a:endParaRPr lang="en-US" sz="1600" dirty="0" smtClean="0"/>
          </a:p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Attach the revised versions as solution items</a:t>
            </a:r>
            <a:endParaRPr lang="en-US" sz="1600" dirty="0" smtClean="0"/>
          </a:p>
          <a:p>
            <a:pPr lvl="0" rtl="0" eaLnBrk="1" fontAlgn="base" hangingPunct="1"/>
            <a:r>
              <a:rPr lang="en-US" sz="2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NOTE: </a:t>
            </a:r>
            <a:r>
              <a:rPr lang="en-US" sz="2000" kern="12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ApplicationSoftware</a:t>
            </a:r>
            <a:r>
              <a:rPr lang="en-US" sz="2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and Calibrations should probably be further decomposed and the change should roll down to internal items inside them, such as a specific version of a specific software component, etc. to illustrate the ALM connectivity to the context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1 Step 1.1 </a:t>
            </a:r>
            <a:r>
              <a:rPr lang="en-US" sz="2800" dirty="0" err="1" smtClean="0"/>
              <a:t>Teamcenter</a:t>
            </a:r>
            <a:r>
              <a:rPr lang="en-US" sz="2800" dirty="0" smtClean="0"/>
              <a:t> View Showing Change 000020GMO/001 with Problem Items Added</a:t>
            </a:r>
            <a:endParaRPr lang="en-US" sz="2800" dirty="0"/>
          </a:p>
        </p:txBody>
      </p:sp>
      <p:pic>
        <p:nvPicPr>
          <p:cNvPr id="4" name="Content Placeholder 3" descr="HSUVExample_AMG54556_002_Step11_Teamcenter_Add_ProblemI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697" y="1600200"/>
            <a:ext cx="7188606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1 Step 1.1 </a:t>
            </a:r>
            <a:r>
              <a:rPr lang="en-US" dirty="0" err="1" smtClean="0"/>
              <a:t>Teamcenter</a:t>
            </a:r>
            <a:r>
              <a:rPr lang="en-US" dirty="0" smtClean="0"/>
              <a:t> View -  Revising Problem Items</a:t>
            </a:r>
            <a:endParaRPr lang="en-US" dirty="0"/>
          </a:p>
        </p:txBody>
      </p:sp>
      <p:pic>
        <p:nvPicPr>
          <p:cNvPr id="11" name="Content Placeholder 10" descr="HSUVExample_AMG54556_002_Step11_Teamcenter_Rev_ApplicationSoft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5394068" cy="3247779"/>
          </a:xfrm>
        </p:spPr>
      </p:pic>
      <p:pic>
        <p:nvPicPr>
          <p:cNvPr id="12" name="Picture 11" descr="HSUVExample_AMG54556_002_Step11_Teamcenter_Rev_BoardSupportSoftwa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1004" y="1800884"/>
            <a:ext cx="5377869" cy="3223482"/>
          </a:xfrm>
          <a:prstGeom prst="rect">
            <a:avLst/>
          </a:prstGeom>
        </p:spPr>
      </p:pic>
      <p:pic>
        <p:nvPicPr>
          <p:cNvPr id="13" name="Picture 12" descr="HSUVExample_AMG54556_002_Step11_Teamcenter_Rev_Calibra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217352"/>
            <a:ext cx="5410267" cy="3288276"/>
          </a:xfrm>
          <a:prstGeom prst="rect">
            <a:avLst/>
          </a:prstGeom>
        </p:spPr>
      </p:pic>
      <p:pic>
        <p:nvPicPr>
          <p:cNvPr id="14" name="Picture 13" descr="HSUVExample_AMG54556_002_Step11_Teamcenter_Rev_FuelTankAssemb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0598" y="2641830"/>
            <a:ext cx="5402167" cy="3247780"/>
          </a:xfrm>
          <a:prstGeom prst="rect">
            <a:avLst/>
          </a:prstGeom>
        </p:spPr>
      </p:pic>
      <p:pic>
        <p:nvPicPr>
          <p:cNvPr id="15" name="Picture 14" descr="HSUVExample_AMG54556_002_Step11_Teamcenter_Rev_Hardwa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8803" y="3069512"/>
            <a:ext cx="5369771" cy="3231582"/>
          </a:xfrm>
          <a:prstGeom prst="rect">
            <a:avLst/>
          </a:prstGeom>
        </p:spPr>
      </p:pic>
      <p:pic>
        <p:nvPicPr>
          <p:cNvPr id="16" name="Picture 15" descr="HSUVExample_AMG54556_002_Step11_Teamcenter_Rev_PowerControl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9803" y="3497193"/>
            <a:ext cx="5394068" cy="323158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1 Step 1.1 </a:t>
            </a:r>
            <a:r>
              <a:rPr lang="en-US" sz="2800" dirty="0" err="1" smtClean="0"/>
              <a:t>Teamcenter</a:t>
            </a:r>
            <a:r>
              <a:rPr lang="en-US" sz="2800" dirty="0" smtClean="0"/>
              <a:t> View Showing Change 000020GMO/001 with Solution Items Added</a:t>
            </a:r>
            <a:endParaRPr lang="en-US" sz="2800" dirty="0"/>
          </a:p>
        </p:txBody>
      </p:sp>
      <p:pic>
        <p:nvPicPr>
          <p:cNvPr id="4" name="Content Placeholder 3" descr="HSUVExample_AMG54556_002_Step11_Teamcenter_Add_ProblemI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697" y="1611138"/>
            <a:ext cx="7188606" cy="450408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Topcased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Replaced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BoardSupportSoftware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Hardware in New Version of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PowerControlUnit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90996"/>
            <a:ext cx="7143571" cy="473360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Topcased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Replaced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PowerControlUnit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FuelTankAssembly</a:t>
            </a:r>
            <a:r>
              <a:rPr lang="en-US" sz="2400" dirty="0" smtClean="0"/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New Version of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264" y="1447800"/>
            <a:ext cx="6360336" cy="49818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- Replacing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BoardSupportSoftware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PowerControlUnit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8505" y="1600200"/>
            <a:ext cx="614698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Preconditions – Step00 – </a:t>
            </a:r>
            <a:r>
              <a:rPr lang="en-US" sz="27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Topcased</a:t>
            </a:r>
            <a:r>
              <a:rPr lang="en-US" sz="2700" kern="120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Model</a:t>
            </a:r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View – Top Level Product (Context)</a:t>
            </a:r>
            <a:endParaRPr lang="en-US" dirty="0" smtClean="0"/>
          </a:p>
        </p:txBody>
      </p:sp>
      <p:pic>
        <p:nvPicPr>
          <p:cNvPr id="7" name="Content Placeholder 6" descr="HSUVExample id=AMG54556 version=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9295" y="1600200"/>
            <a:ext cx="6645409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- Replacing Hardware in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PowerControlUnit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9792" y="1600200"/>
            <a:ext cx="6244415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- Replacing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PowerControlUnit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263" y="1600200"/>
            <a:ext cx="6215472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- Replacing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ApplicationSoftware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263" y="1624089"/>
            <a:ext cx="6215472" cy="447818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- Replacing Calibrations in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2740" y="1624089"/>
            <a:ext cx="6078518" cy="447818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- Replacing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FuelTankAssembly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endParaRPr lang="en-US" sz="24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0030" y="1624089"/>
            <a:ext cx="6003938" cy="447818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Step1.2</a:t>
            </a:r>
            <a:r>
              <a:rPr lang="en-US" sz="3200" dirty="0" smtClean="0"/>
              <a:t> - 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Release All Changed Design (Structure) Objects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Making Required Changes </a:t>
            </a:r>
            <a:r>
              <a:rPr lang="en-US" dirty="0" smtClean="0"/>
              <a:t>in…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err="1" smtClean="0"/>
              <a:t>BoardSupportSoftware</a:t>
            </a:r>
            <a:endParaRPr lang="en-US" dirty="0" smtClean="0"/>
          </a:p>
          <a:p>
            <a:pPr lvl="1"/>
            <a:r>
              <a:rPr lang="en-US" dirty="0" err="1" smtClean="0"/>
              <a:t>FuelTankAssembly</a:t>
            </a:r>
            <a:endParaRPr lang="en-US" dirty="0" smtClean="0"/>
          </a:p>
          <a:p>
            <a:pPr lvl="1"/>
            <a:r>
              <a:rPr lang="en-US" dirty="0" err="1" smtClean="0"/>
              <a:t>ApplicationSoftware</a:t>
            </a:r>
            <a:endParaRPr lang="en-US" dirty="0" smtClean="0"/>
          </a:p>
          <a:p>
            <a:pPr lvl="1"/>
            <a:r>
              <a:rPr lang="en-US" dirty="0" smtClean="0"/>
              <a:t>Calibrations</a:t>
            </a:r>
          </a:p>
          <a:p>
            <a:r>
              <a:rPr lang="en-US" dirty="0" smtClean="0"/>
              <a:t>…and Replacing the Old Revisions of Same in </a:t>
            </a:r>
            <a:r>
              <a:rPr lang="en-US" dirty="0" err="1" smtClean="0"/>
              <a:t>PowerSubsystem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…Release All the Changed Objects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- Begin to Release All the Changed Objects</a:t>
            </a:r>
            <a:endParaRPr lang="en-US" sz="2400" dirty="0"/>
          </a:p>
        </p:txBody>
      </p:sp>
      <p:pic>
        <p:nvPicPr>
          <p:cNvPr id="4" name="Content Placeholder 3" descr="HSUVExample_AMG54556_002_Step12_Teamcenter_Begin_Release_Chan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6748" y="1600200"/>
            <a:ext cx="4190503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Finish Release All the Changed Objects</a:t>
            </a:r>
            <a:endParaRPr lang="en-US" sz="2400" dirty="0"/>
          </a:p>
        </p:txBody>
      </p:sp>
      <p:pic>
        <p:nvPicPr>
          <p:cNvPr id="4" name="Content Placeholder 3" descr="HSUVExample_AMG54556_002_Step12_Teamcenter_Begin_Release_Chang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1470" y="1295400"/>
            <a:ext cx="5716130" cy="520390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Step1.3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Revising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HybridSUV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Design</a:t>
            </a:r>
            <a:endParaRPr lang="en-US" sz="2800" dirty="0"/>
          </a:p>
        </p:txBody>
      </p:sp>
      <p:pic>
        <p:nvPicPr>
          <p:cNvPr id="4" name="Content Placeholder 3" descr="HSUVExample_AMG54556_002_Step13_Teamcenter_Revise_Design_Top_Lev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495" y="1938863"/>
            <a:ext cx="6335010" cy="384863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Step1.3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Topcased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Replaced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ApplicationSoftware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Calibrations in New Version of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HybridSUV</a:t>
            </a:r>
            <a:endParaRPr lang="en-US" sz="20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8054819" cy="31086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Preconditions – Step00 – </a:t>
            </a:r>
            <a:r>
              <a:rPr lang="en-US" sz="27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Topcased</a:t>
            </a:r>
            <a:r>
              <a:rPr lang="en-US" sz="2700" kern="120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Model</a:t>
            </a:r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View – Problem Item (Requirement)</a:t>
            </a:r>
            <a:endParaRPr lang="en-US" dirty="0" smtClean="0"/>
          </a:p>
        </p:txBody>
      </p:sp>
      <p:pic>
        <p:nvPicPr>
          <p:cNvPr id="6" name="Content Placeholder 5" descr="Eco-Friendliness id=REQ-020181 version=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0614" y="1600200"/>
            <a:ext cx="7362772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Step1.3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Topcased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Replaced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HybridSUV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New Version of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HSUVExample</a:t>
            </a:r>
            <a:endParaRPr lang="en-US" sz="2000" dirty="0"/>
          </a:p>
        </p:txBody>
      </p:sp>
      <p:pic>
        <p:nvPicPr>
          <p:cNvPr id="4" name="Content Placeholder 3" descr="HSUVExample_AMG54556_002_Step11_Teamcenter_Replace_Hardw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461774" cy="495851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Step1.3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Replacing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HybridSUV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Design</a:t>
            </a:r>
            <a:endParaRPr lang="en-US" sz="2800" dirty="0"/>
          </a:p>
        </p:txBody>
      </p:sp>
      <p:pic>
        <p:nvPicPr>
          <p:cNvPr id="4" name="Content Placeholder 3" descr="HSUVExample_AMG54556_002_Step13_Teamcenter_Revise_Design_Top_Lev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7410" y="1938863"/>
            <a:ext cx="5309180" cy="3848637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Step1.3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Topcased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Create Satisfy Links from Revised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Revised Emissions Requirement</a:t>
            </a:r>
            <a:endParaRPr lang="en-US" sz="2800" dirty="0"/>
          </a:p>
        </p:txBody>
      </p:sp>
      <p:pic>
        <p:nvPicPr>
          <p:cNvPr id="4" name="Content Placeholder 3" descr="HSUVExample_AMG54556_002_Step13_Teamcenter_Revise_Design_Top_Lev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84" y="1600200"/>
            <a:ext cx="7616942" cy="46482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Step1.3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Create Satisfy Links from Revised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Revised Emissions Requirement</a:t>
            </a:r>
            <a:endParaRPr lang="en-US" sz="2800" dirty="0"/>
          </a:p>
        </p:txBody>
      </p:sp>
      <p:pic>
        <p:nvPicPr>
          <p:cNvPr id="4" name="Content Placeholder 3" descr="HSUVExample_AMG54556_002_Step13_Teamcenter_Revise_Design_Top_Lev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09489"/>
            <a:ext cx="5791200" cy="4968906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Step1.3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–Revised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Traceability</a:t>
            </a:r>
            <a:endParaRPr lang="en-US" sz="2800" dirty="0"/>
          </a:p>
        </p:txBody>
      </p:sp>
      <p:pic>
        <p:nvPicPr>
          <p:cNvPr id="4" name="Content Placeholder 3" descr="HSUVExample_AMG54556_002_Step13_Teamcenter_Revise_Design_Top_Lev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8015556" cy="47244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Step1.3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Teamcenter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View – Release Entire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HSUVExample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Revised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HybrivSUV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Design</a:t>
            </a:r>
            <a:endParaRPr lang="en-US" sz="2800" dirty="0"/>
          </a:p>
        </p:txBody>
      </p:sp>
      <p:pic>
        <p:nvPicPr>
          <p:cNvPr id="4" name="Content Placeholder 3" descr="HSUVExample_AMG54556_002_Step13_Teamcenter_Revise_Design_Top_Lev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715000" cy="4917858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Step1.4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Close the change request as complete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step may be automatic based on how the change request system is configured to handle closing of the change based on release of the solution items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0" rtl="0" eaLnBrk="1" fontAlgn="base" hangingPunct="1"/>
            <a:r>
              <a:rPr lang="en-US" sz="2000" dirty="0" smtClean="0">
                <a:latin typeface="+mj-lt"/>
                <a:ea typeface="+mj-ea"/>
                <a:cs typeface="+mj-cs"/>
              </a:rPr>
              <a:t>In this case the CR is governed by a simple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Teamcenter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signoff workflow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Story 1 Step1.4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Teamcenter</a:t>
            </a:r>
            <a:r>
              <a:rPr lang="en-US" dirty="0" smtClean="0"/>
              <a:t> View – Begin CR Signoff</a:t>
            </a:r>
            <a:endParaRPr lang="en-US" dirty="0"/>
          </a:p>
        </p:txBody>
      </p:sp>
      <p:pic>
        <p:nvPicPr>
          <p:cNvPr id="4" name="Content Placeholder 3" descr="HSUVExample_AMG54556_002_Step14_Teamcenter_Complete_C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645400" cy="48006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Story 1 Step1.4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Teamcenter</a:t>
            </a:r>
            <a:r>
              <a:rPr lang="en-US" dirty="0" smtClean="0"/>
              <a:t> View – Perform CR Signoff</a:t>
            </a:r>
            <a:endParaRPr lang="en-US" dirty="0"/>
          </a:p>
        </p:txBody>
      </p:sp>
      <p:pic>
        <p:nvPicPr>
          <p:cNvPr id="4" name="Content Placeholder 3" descr="HSUVExample_AMG54556_002_Step14_Teamcenter_Complete_C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8859" y="1600200"/>
            <a:ext cx="7099281" cy="48006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Story 1 Step1.4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Teamcenter</a:t>
            </a:r>
            <a:r>
              <a:rPr lang="en-US" dirty="0" smtClean="0"/>
              <a:t> View – CR is Complete</a:t>
            </a:r>
            <a:endParaRPr lang="en-US" dirty="0"/>
          </a:p>
        </p:txBody>
      </p:sp>
      <p:pic>
        <p:nvPicPr>
          <p:cNvPr id="4" name="Content Placeholder 3" descr="HSUVExample_AMG54556_002_Step14_Teamcenter_Complete_C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736" y="1600200"/>
            <a:ext cx="7511528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Preconditions – Step00 – TBD ALM</a:t>
            </a:r>
            <a:r>
              <a:rPr lang="en-US" baseline="0" dirty="0" smtClean="0"/>
              <a:t> Requirements Client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Story 1 </a:t>
            </a:r>
            <a:r>
              <a:rPr lang="en-US" sz="4800" dirty="0" err="1" smtClean="0"/>
              <a:t>Postcondition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Teamcenter</a:t>
            </a:r>
            <a:r>
              <a:rPr lang="en-US" dirty="0" smtClean="0"/>
              <a:t> View</a:t>
            </a:r>
            <a:endParaRPr lang="en-US" dirty="0"/>
          </a:p>
        </p:txBody>
      </p:sp>
      <p:pic>
        <p:nvPicPr>
          <p:cNvPr id="4" name="Content Placeholder 3" descr="HSUVExample_AMG54556_002_Step14_Teamcenter_Complete_C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9783" y="1447800"/>
            <a:ext cx="7283617" cy="51097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Story 1 Step0.1 – Change Requirements to 2016 ULEV - Marketing opens change request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Teamcenter</a:t>
            </a:r>
            <a:r>
              <a:rPr lang="en-US" sz="3200" dirty="0" smtClean="0"/>
              <a:t> Thin Web Client View)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 smtClean="0"/>
              <a:t>Need to change vehicle to meet 2016 ULEV standards</a:t>
            </a:r>
          </a:p>
          <a:p>
            <a:pPr lvl="1"/>
            <a:r>
              <a:rPr lang="en-US" sz="1800" dirty="0" smtClean="0"/>
              <a:t>Change request has problem item REQ-020144/A attached</a:t>
            </a:r>
          </a:p>
          <a:p>
            <a:pPr lvl="1"/>
            <a:r>
              <a:rPr lang="en-US" sz="1800" dirty="0" smtClean="0"/>
              <a:t>Change request has reference item AMG54556/001 attached (this is the context, </a:t>
            </a:r>
            <a:r>
              <a:rPr lang="en-US" sz="1800" dirty="0" err="1" smtClean="0"/>
              <a:t>unconfigured</a:t>
            </a:r>
            <a:r>
              <a:rPr lang="en-US" sz="1800" dirty="0" smtClean="0"/>
              <a:t> for this step)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1</a:t>
            </a:r>
            <a:r>
              <a:rPr lang="en-US" baseline="0" dirty="0" smtClean="0"/>
              <a:t> Step0.1 – </a:t>
            </a:r>
            <a:r>
              <a:rPr lang="en-US" baseline="0" dirty="0" err="1" smtClean="0"/>
              <a:t>Teamcenter</a:t>
            </a:r>
            <a:r>
              <a:rPr lang="en-US" baseline="0" dirty="0" smtClean="0"/>
              <a:t> View (Creating Change</a:t>
            </a:r>
            <a:r>
              <a:rPr lang="en-US" dirty="0" smtClean="0"/>
              <a:t> Request)</a:t>
            </a:r>
            <a:endParaRPr lang="en-US" dirty="0"/>
          </a:p>
        </p:txBody>
      </p:sp>
      <p:pic>
        <p:nvPicPr>
          <p:cNvPr id="5" name="Content Placeholder 4" descr="HSUVExample_AMG54556_001_Step01_Teamcenter_Create_Chan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2705" y="1600200"/>
            <a:ext cx="743859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1</a:t>
            </a:r>
            <a:r>
              <a:rPr lang="en-US" baseline="0" dirty="0" smtClean="0"/>
              <a:t> Step0.1 – </a:t>
            </a:r>
            <a:r>
              <a:rPr lang="en-US" baseline="0" dirty="0" err="1" smtClean="0"/>
              <a:t>Teamcenter</a:t>
            </a:r>
            <a:r>
              <a:rPr lang="en-US" baseline="0" dirty="0" smtClean="0"/>
              <a:t> View</a:t>
            </a:r>
            <a:endParaRPr lang="en-US" dirty="0"/>
          </a:p>
        </p:txBody>
      </p:sp>
      <p:pic>
        <p:nvPicPr>
          <p:cNvPr id="6" name="Content Placeholder 5" descr="HSUVExample_AMG54556_001_Step01_Teamcenter_Change_we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777" y="1600200"/>
            <a:ext cx="731644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</a:t>
            </a:r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Step0.1 – 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TBD ALM</a:t>
            </a:r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Requirements Client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533</Words>
  <Application>Microsoft Office PowerPoint</Application>
  <PresentationFormat>On-screen Show (4:3)</PresentationFormat>
  <Paragraphs>71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Story 1</vt:lpstr>
      <vt:lpstr>Preconditions – Step00 – Teamcenter View</vt:lpstr>
      <vt:lpstr>Preconditions – Step00 – Topcased Model View – Top Level Product (Context)</vt:lpstr>
      <vt:lpstr>Preconditions – Step00 – Topcased Model View – Problem Item (Requirement)</vt:lpstr>
      <vt:lpstr>Preconditions – Step00 – TBD ALM Requirements Client View</vt:lpstr>
      <vt:lpstr>Story 1 Step0.1 – Change Requirements to 2016 ULEV - Marketing opens change request (Teamcenter Thin Web Client View)</vt:lpstr>
      <vt:lpstr>Story 1 Step0.1 – Teamcenter View (Creating Change Request)</vt:lpstr>
      <vt:lpstr>Story 1 Step0.1 – Teamcenter View</vt:lpstr>
      <vt:lpstr>Story 1 Step0.1 – TBD ALM Requirements Client View</vt:lpstr>
      <vt:lpstr>Story 1 Step0.2 Released REQ-020144/A is revised to begin work on version “B” Teamcenter View</vt:lpstr>
      <vt:lpstr>Story 1 Step0.3 When version “B” is finished it is released, then next higher assembly (REQ-020181/A) is revised to include this new version, and released</vt:lpstr>
      <vt:lpstr>Story 1 Step0.3 When version “B” is finished it is released, then next higher assembly (REQ-020181/A) is revised to include this new version, and released</vt:lpstr>
      <vt:lpstr>Story 1 Step0.3 When version “B” is finished it is released, then next higher assembly (REQ-020181/A) is revised to include this new version, and released</vt:lpstr>
      <vt:lpstr>Story 1 Step0.4 Same sequence for each level to the top of the requirements tree (AKY251614/A) Becomes /B from the change</vt:lpstr>
      <vt:lpstr>Story 1 Requirements Steps Postcondition Released requirements context now has AMG54556/002, AKY251614/B, REQ-020181/B, REQ-020144/B, rest are not changed</vt:lpstr>
      <vt:lpstr>Story 1 Requirements Steps Postcondition Change Request remains open, and has AMG54556/002, AKY251614/B, REQ-020181/B, REQ-020144/B attached as Solution Items</vt:lpstr>
      <vt:lpstr>Story 1 Requirements Steps Postcondition Topcased Eco-Friendliness REQ-020181/B</vt:lpstr>
      <vt:lpstr>Story 1 Requirements Steps Postcondition Topcased HSUV Specification AKV251614/B</vt:lpstr>
      <vt:lpstr>Story 1 Requirements Steps Postcondition Topcased top level context HSUVExample AMG54559/002</vt:lpstr>
      <vt:lpstr>Story 1 Step1.0 Original change request remains open, related structure items must be fixed to meet the revised requirement</vt:lpstr>
      <vt:lpstr>Story 1 Step 1.0 Teamcenter View Showing Problem Items on 00020GMO/001 Change Request</vt:lpstr>
      <vt:lpstr>Story 1 Step 1.0 Teamcenter View Following &lt;&lt;satisfy&gt;&gt; Relationship from REQ-020144/A to Design AMG60104/001</vt:lpstr>
      <vt:lpstr>Story 1 Step1.1 Create new versions of PowerControlUnit, Hardware, BoardSupportSoftware, FuelTankAssembly, ApplicationSoftware and Calibrations to meet new requirement</vt:lpstr>
      <vt:lpstr>Story 1 Step 1.1 Teamcenter View Showing Change 000020GMO/001 with Problem Items Added</vt:lpstr>
      <vt:lpstr>Story 1 Step 1.1 Teamcenter View -  Revising Problem Items</vt:lpstr>
      <vt:lpstr>Story 1 Step 1.1 Teamcenter View Showing Change 000020GMO/001 with Solution Items Added</vt:lpstr>
      <vt:lpstr>Story 1 Step1.2 Topcased View – Replaced BoardSupportSoftware and Hardware in New Version of PowerControlUnit</vt:lpstr>
      <vt:lpstr>Story 1 Step1.2 Topcased View – Replaced PowerControlUnit and FuelTankAssembly in New Version of PowerSubsystem</vt:lpstr>
      <vt:lpstr>Story 1 Step1.2 Teamcenter View - Replacing BoardSupportSoftware in PowerControlUnit</vt:lpstr>
      <vt:lpstr>Story 1 Step1.2 Teamcenter View - Replacing Hardware in PowerControlUnit</vt:lpstr>
      <vt:lpstr>Story 1 Step1.2 Teamcenter View - Replacing PowerControlUnit in PowerSubsystem</vt:lpstr>
      <vt:lpstr>Story 1 Step1.2 Teamcenter View - Replacing ApplicationSoftware in PowerSubsystem</vt:lpstr>
      <vt:lpstr>Story 1 Step1.2 Teamcenter View - Replacing Calibrations in PowerSubsystem</vt:lpstr>
      <vt:lpstr>Story 1 Step1.2 Teamcenter View - Replacing FuelTankAssembly in PowerSubsystem</vt:lpstr>
      <vt:lpstr>Story 1 Step1.2 - Release All Changed Design (Structure) Objects</vt:lpstr>
      <vt:lpstr>Story 1 Step1.2 Teamcenter View - Begin to Release All the Changed Objects</vt:lpstr>
      <vt:lpstr>Story 1 Step1.2 Teamcenter View – Finish Release All the Changed Objects</vt:lpstr>
      <vt:lpstr>Story 1 Step1.3 Teamcenter View – Revising HybridSUV Design</vt:lpstr>
      <vt:lpstr>Story 1 Step1.3 Topcased View – Replaced PowerSubsystem, ApplicationSoftware and Calibrations in New Version of HybridSUV</vt:lpstr>
      <vt:lpstr>Story 1 Step1.3 Topcased View – Replaced HybridSUV in New Version of HSUVExample</vt:lpstr>
      <vt:lpstr>Story 1 Step1.3 Teamcenter View – Replacing PowerSubsystem in  HybridSUV Design</vt:lpstr>
      <vt:lpstr>Story 1 Step1.3 Topcased View – Create Satisfy Links from Revised PowerSubsystem to Revised Emissions Requirement</vt:lpstr>
      <vt:lpstr>Story 1 Step1.3 Teamcenter View – Create Satisfy Links from Revised PowerSubsystem to Revised Emissions Requirement</vt:lpstr>
      <vt:lpstr>Story 1 Step1.3 Teamcenter View –Revised PowerSubsystem Traceability</vt:lpstr>
      <vt:lpstr>Story 1 Step1.3 Teamcenter View – Release Entire HSUVExample and Revised HybrivSUV Design</vt:lpstr>
      <vt:lpstr>Story 1 Step1.4 Close the change request as complete</vt:lpstr>
      <vt:lpstr>Story 1 Step1.4 Teamcenter View – Begin CR Signoff</vt:lpstr>
      <vt:lpstr>Story 1 Step1.4 Teamcenter View – Perform CR Signoff</vt:lpstr>
      <vt:lpstr>Story 1 Step1.4 Teamcenter View – CR is Complete</vt:lpstr>
      <vt:lpstr>Story 1 Postcondition Teamcenter View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1</dc:title>
  <dc:creator>hz0wyg-e</dc:creator>
  <cp:lastModifiedBy>hz0wyg-e</cp:lastModifiedBy>
  <cp:revision>74</cp:revision>
  <dcterms:created xsi:type="dcterms:W3CDTF">2011-02-11T15:12:46Z</dcterms:created>
  <dcterms:modified xsi:type="dcterms:W3CDTF">2011-04-15T19:11:01Z</dcterms:modified>
</cp:coreProperties>
</file>